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PT Serif" panose="020A0603040505020204" pitchFamily="18" charset="77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6"/>
    <p:restoredTop sz="94709"/>
  </p:normalViewPr>
  <p:slideViewPr>
    <p:cSldViewPr snapToGrid="0">
      <p:cViewPr varScale="1">
        <p:scale>
          <a:sx n="182" d="100"/>
          <a:sy n="182" d="100"/>
        </p:scale>
        <p:origin x="184" y="3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7b2c2872c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47b2c2872c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de303a13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6de303a13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de303a13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6de303a13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de303a13f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6de303a13f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de303a13f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6de303a13f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de303a13f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6de303a13f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de303a13f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6de303a13f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de303a13f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6de303a13f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de303a13f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6de303a13f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de303a13f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6de303a13f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7b2c2872c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47b2c2872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7b2c2872c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47b2c2872c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7b2c2872c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47b2c2872c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7b2c2872c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47b2c2872c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7b2c2872c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47b2c2872c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7b2c2872c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47b2c2872c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7b2c2872c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47b2c2872c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7b2c2872c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47b2c2872c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7b2c2872c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47b2c2872c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7b2c2872c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47b2c2872c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de303a13f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6de303a13f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b2c2872c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47b2c2872c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7b2c2872c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47b2c2872c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de303a13f_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6de303a13f_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de303a13f_7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6de303a13f_7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de303a13f_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6de303a13f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de303a13f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6de303a13f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7b2c2872c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47b2c2872c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7b2c2872c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47b2c2872c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7b2c2872c_3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47b2c2872c_3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7b2c2872c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47b2c2872c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7b2c2872c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47b2c2872c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7b2c2872c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47b2c2872c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71488" y="273845"/>
            <a:ext cx="5915025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jpeg"/><Relationship Id="rId4" Type="http://schemas.openxmlformats.org/officeDocument/2006/relationships/image" Target="../media/image3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1338400" y="1143850"/>
            <a:ext cx="6653100" cy="1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Video understanding using recurrent space-time graph neural networks </a:t>
            </a:r>
            <a:endParaRPr sz="3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337" y="3664100"/>
            <a:ext cx="2437275" cy="11183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2838900" y="2490175"/>
            <a:ext cx="34662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Iulia Duta</a:t>
            </a:r>
            <a:br>
              <a:rPr lang="en-GB" sz="24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-GB" sz="18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iduta@bitdefender.com</a:t>
            </a:r>
            <a:endParaRPr sz="18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75" y="628675"/>
            <a:ext cx="3514875" cy="19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75" y="628675"/>
            <a:ext cx="3514875" cy="19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6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75" y="628675"/>
            <a:ext cx="3514875" cy="19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/>
          <p:cNvSpPr/>
          <p:nvPr/>
        </p:nvSpPr>
        <p:spPr>
          <a:xfrm rot="-640028">
            <a:off x="4593726" y="3456648"/>
            <a:ext cx="645047" cy="2948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/>
          <p:nvPr/>
        </p:nvSpPr>
        <p:spPr>
          <a:xfrm>
            <a:off x="2910250" y="1489363"/>
            <a:ext cx="4217400" cy="83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3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122" y="2659763"/>
            <a:ext cx="946356" cy="91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9510" y="2659763"/>
            <a:ext cx="946356" cy="91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8898" y="2659763"/>
            <a:ext cx="946356" cy="91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3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4813" y="3673344"/>
            <a:ext cx="4494375" cy="34296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/>
          <p:nvPr/>
        </p:nvSpPr>
        <p:spPr>
          <a:xfrm>
            <a:off x="258475" y="4719000"/>
            <a:ext cx="81324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33rd Conference on Neural Information Processing Systems (NeurIPS 2019), Vancouver, Canada</a:t>
            </a:r>
            <a:endParaRPr sz="16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278888" y="1065863"/>
            <a:ext cx="65676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alibri"/>
                <a:ea typeface="Calibri"/>
                <a:cs typeface="Calibri"/>
                <a:sym typeface="Calibri"/>
              </a:rPr>
              <a:t>Recurrent Space-Time Graph Neural Networks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3876000" y="3911138"/>
            <a:ext cx="20214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iduta@bitdefender.com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3"/>
          <p:cNvSpPr txBox="1"/>
          <p:nvPr/>
        </p:nvSpPr>
        <p:spPr>
          <a:xfrm>
            <a:off x="2178500" y="3911138"/>
            <a:ext cx="20214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anicolicioiu@bitdefender.com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5281700" y="3911138"/>
            <a:ext cx="20214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    leordeanu@gmail.com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5600" y="0"/>
            <a:ext cx="36983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825" y="967075"/>
            <a:ext cx="5052500" cy="2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4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8407" y="967075"/>
            <a:ext cx="3216768" cy="283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/>
          <p:nvPr/>
        </p:nvSpPr>
        <p:spPr>
          <a:xfrm>
            <a:off x="2606775" y="544700"/>
            <a:ext cx="3143700" cy="231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3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7937" y="712525"/>
            <a:ext cx="3201376" cy="198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825" y="2571750"/>
            <a:ext cx="3253165" cy="20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/>
        </p:blipFill>
        <p:spPr>
          <a:xfrm>
            <a:off x="1081375" y="2571750"/>
            <a:ext cx="3213950" cy="19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0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225" y="1006025"/>
            <a:ext cx="3540375" cy="335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1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075" y="2980175"/>
            <a:ext cx="5433073" cy="191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075" y="1715850"/>
            <a:ext cx="3593250" cy="20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2475" y="1715850"/>
            <a:ext cx="3593250" cy="2041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2"/>
          <p:cNvSpPr txBox="1"/>
          <p:nvPr/>
        </p:nvSpPr>
        <p:spPr>
          <a:xfrm>
            <a:off x="5005625" y="4013675"/>
            <a:ext cx="36456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“Lifting up one end of something, then letting it drop down”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2"/>
          <p:cNvSpPr txBox="1"/>
          <p:nvPr/>
        </p:nvSpPr>
        <p:spPr>
          <a:xfrm>
            <a:off x="683000" y="4013675"/>
            <a:ext cx="36456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“Lifting up one end of something </a:t>
            </a: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without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letting it drop down”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2"/>
          <p:cNvSpPr/>
          <p:nvPr/>
        </p:nvSpPr>
        <p:spPr>
          <a:xfrm>
            <a:off x="543875" y="707025"/>
            <a:ext cx="380700" cy="62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42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000" y="707025"/>
            <a:ext cx="333950" cy="2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2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547" y="1053657"/>
            <a:ext cx="333950" cy="2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/>
        </p:nvSpPr>
        <p:spPr>
          <a:xfrm>
            <a:off x="241225" y="568050"/>
            <a:ext cx="8707500" cy="417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2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225" y="805550"/>
            <a:ext cx="8789525" cy="39863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1"/>
          <p:cNvSpPr txBox="1"/>
          <p:nvPr/>
        </p:nvSpPr>
        <p:spPr>
          <a:xfrm>
            <a:off x="8490325" y="3162225"/>
            <a:ext cx="4584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Calibri"/>
                <a:ea typeface="Calibri"/>
                <a:cs typeface="Calibri"/>
                <a:sym typeface="Calibri"/>
              </a:rPr>
              <a:t>[1]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1"/>
          <p:cNvSpPr txBox="1"/>
          <p:nvPr/>
        </p:nvSpPr>
        <p:spPr>
          <a:xfrm>
            <a:off x="6475100" y="674425"/>
            <a:ext cx="3666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Calibri"/>
                <a:ea typeface="Calibri"/>
                <a:cs typeface="Calibri"/>
                <a:sym typeface="Calibri"/>
              </a:rPr>
              <a:t>[4]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1"/>
          <p:cNvSpPr txBox="1"/>
          <p:nvPr/>
        </p:nvSpPr>
        <p:spPr>
          <a:xfrm>
            <a:off x="8212050" y="674425"/>
            <a:ext cx="4584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Calibri"/>
                <a:ea typeface="Calibri"/>
                <a:cs typeface="Calibri"/>
                <a:sym typeface="Calibri"/>
              </a:rPr>
              <a:t>[5]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/>
        </p:nvSpPr>
        <p:spPr>
          <a:xfrm>
            <a:off x="6015950" y="4813425"/>
            <a:ext cx="27015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[Image from Leskovec’s course in Stanford]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</Words>
  <Application>Microsoft Macintosh PowerPoint</Application>
  <PresentationFormat>Presentazione su schermo (16:9)</PresentationFormat>
  <Paragraphs>13</Paragraphs>
  <Slides>33</Slides>
  <Notes>33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33</vt:i4>
      </vt:variant>
    </vt:vector>
  </HeadingPairs>
  <TitlesOfParts>
    <vt:vector size="38" baseType="lpstr">
      <vt:lpstr>PT Serif</vt:lpstr>
      <vt:lpstr>Arial</vt:lpstr>
      <vt:lpstr>Calibri</vt:lpstr>
      <vt:lpstr>Simple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Giuliano Grossi</cp:lastModifiedBy>
  <cp:revision>2</cp:revision>
  <dcterms:modified xsi:type="dcterms:W3CDTF">2021-03-05T21:09:26Z</dcterms:modified>
</cp:coreProperties>
</file>